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sldIdLst>
    <p:sldId id="256" r:id="rId5"/>
    <p:sldId id="257" r:id="rId6"/>
    <p:sldId id="259" r:id="rId7"/>
    <p:sldId id="258" r:id="rId8"/>
    <p:sldId id="263" r:id="rId9"/>
    <p:sldId id="264" r:id="rId10"/>
    <p:sldId id="265" r:id="rId11"/>
    <p:sldId id="266" r:id="rId12"/>
    <p:sldId id="267" r:id="rId13"/>
    <p:sldId id="268" r:id="rId14"/>
    <p:sldId id="26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1356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lsworth, Tricia" userId="01d6a956-2361-406b-8257-931c99b3a1b5" providerId="ADAL" clId="{C2121385-F015-48F2-AA32-0436CDFEEB6A}"/>
    <pc:docChg chg="custSel delSld modSld">
      <pc:chgData name="Ellsworth, Tricia" userId="01d6a956-2361-406b-8257-931c99b3a1b5" providerId="ADAL" clId="{C2121385-F015-48F2-AA32-0436CDFEEB6A}" dt="2020-12-18T16:08:46.600" v="111" actId="20577"/>
      <pc:docMkLst>
        <pc:docMk/>
      </pc:docMkLst>
      <pc:sldChg chg="modSp">
        <pc:chgData name="Ellsworth, Tricia" userId="01d6a956-2361-406b-8257-931c99b3a1b5" providerId="ADAL" clId="{C2121385-F015-48F2-AA32-0436CDFEEB6A}" dt="2020-12-18T16:05:58.998" v="1" actId="20577"/>
        <pc:sldMkLst>
          <pc:docMk/>
          <pc:sldMk cId="1236614955" sldId="256"/>
        </pc:sldMkLst>
        <pc:spChg chg="mod">
          <ac:chgData name="Ellsworth, Tricia" userId="01d6a956-2361-406b-8257-931c99b3a1b5" providerId="ADAL" clId="{C2121385-F015-48F2-AA32-0436CDFEEB6A}" dt="2020-12-18T16:05:58.998" v="1" actId="20577"/>
          <ac:spMkLst>
            <pc:docMk/>
            <pc:sldMk cId="1236614955" sldId="256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C2121385-F015-48F2-AA32-0436CDFEEB6A}" dt="2020-12-18T16:08:06.495" v="93" actId="14100"/>
        <pc:sldMkLst>
          <pc:docMk/>
          <pc:sldMk cId="2690269328" sldId="257"/>
        </pc:sldMkLst>
        <pc:spChg chg="mod">
          <ac:chgData name="Ellsworth, Tricia" userId="01d6a956-2361-406b-8257-931c99b3a1b5" providerId="ADAL" clId="{C2121385-F015-48F2-AA32-0436CDFEEB6A}" dt="2020-12-18T16:06:04.251" v="3" actId="20577"/>
          <ac:spMkLst>
            <pc:docMk/>
            <pc:sldMk cId="2690269328" sldId="257"/>
            <ac:spMk id="2" creationId="{00000000-0000-0000-0000-000000000000}"/>
          </ac:spMkLst>
        </pc:spChg>
        <pc:spChg chg="mod">
          <ac:chgData name="Ellsworth, Tricia" userId="01d6a956-2361-406b-8257-931c99b3a1b5" providerId="ADAL" clId="{C2121385-F015-48F2-AA32-0436CDFEEB6A}" dt="2020-12-18T16:07:59.226" v="87" actId="27636"/>
          <ac:spMkLst>
            <pc:docMk/>
            <pc:sldMk cId="2690269328" sldId="257"/>
            <ac:spMk id="3" creationId="{00000000-0000-0000-0000-000000000000}"/>
          </ac:spMkLst>
        </pc:spChg>
        <pc:spChg chg="mod">
          <ac:chgData name="Ellsworth, Tricia" userId="01d6a956-2361-406b-8257-931c99b3a1b5" providerId="ADAL" clId="{C2121385-F015-48F2-AA32-0436CDFEEB6A}" dt="2020-12-18T16:08:06.495" v="93" actId="14100"/>
          <ac:spMkLst>
            <pc:docMk/>
            <pc:sldMk cId="2690269328" sldId="257"/>
            <ac:spMk id="5" creationId="{00000000-0000-0000-0000-000000000000}"/>
          </ac:spMkLst>
        </pc:spChg>
      </pc:sldChg>
      <pc:sldChg chg="modSp">
        <pc:chgData name="Ellsworth, Tricia" userId="01d6a956-2361-406b-8257-931c99b3a1b5" providerId="ADAL" clId="{C2121385-F015-48F2-AA32-0436CDFEEB6A}" dt="2020-12-18T16:08:12.249" v="95" actId="20577"/>
        <pc:sldMkLst>
          <pc:docMk/>
          <pc:sldMk cId="2226558565" sldId="258"/>
        </pc:sldMkLst>
        <pc:spChg chg="mod">
          <ac:chgData name="Ellsworth, Tricia" userId="01d6a956-2361-406b-8257-931c99b3a1b5" providerId="ADAL" clId="{C2121385-F015-48F2-AA32-0436CDFEEB6A}" dt="2020-12-18T16:08:12.249" v="95" actId="20577"/>
          <ac:spMkLst>
            <pc:docMk/>
            <pc:sldMk cId="2226558565" sldId="258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C2121385-F015-48F2-AA32-0436CDFEEB6A}" dt="2020-12-18T16:06:25.129" v="17" actId="20577"/>
        <pc:sldMkLst>
          <pc:docMk/>
          <pc:sldMk cId="3002468674" sldId="259"/>
        </pc:sldMkLst>
        <pc:spChg chg="mod">
          <ac:chgData name="Ellsworth, Tricia" userId="01d6a956-2361-406b-8257-931c99b3a1b5" providerId="ADAL" clId="{C2121385-F015-48F2-AA32-0436CDFEEB6A}" dt="2020-12-18T16:06:25.129" v="17" actId="20577"/>
          <ac:spMkLst>
            <pc:docMk/>
            <pc:sldMk cId="3002468674" sldId="259"/>
            <ac:spMk id="2" creationId="{00000000-0000-0000-0000-000000000000}"/>
          </ac:spMkLst>
        </pc:spChg>
      </pc:sldChg>
      <pc:sldChg chg="del">
        <pc:chgData name="Ellsworth, Tricia" userId="01d6a956-2361-406b-8257-931c99b3a1b5" providerId="ADAL" clId="{C2121385-F015-48F2-AA32-0436CDFEEB6A}" dt="2020-12-18T16:07:46.075" v="78" actId="2696"/>
        <pc:sldMkLst>
          <pc:docMk/>
          <pc:sldMk cId="1165173490" sldId="261"/>
        </pc:sldMkLst>
      </pc:sldChg>
      <pc:sldChg chg="modSp">
        <pc:chgData name="Ellsworth, Tricia" userId="01d6a956-2361-406b-8257-931c99b3a1b5" providerId="ADAL" clId="{C2121385-F015-48F2-AA32-0436CDFEEB6A}" dt="2020-12-18T16:08:17.702" v="97" actId="20577"/>
        <pc:sldMkLst>
          <pc:docMk/>
          <pc:sldMk cId="3168831937" sldId="263"/>
        </pc:sldMkLst>
        <pc:spChg chg="mod">
          <ac:chgData name="Ellsworth, Tricia" userId="01d6a956-2361-406b-8257-931c99b3a1b5" providerId="ADAL" clId="{C2121385-F015-48F2-AA32-0436CDFEEB6A}" dt="2020-12-18T16:08:17.702" v="97" actId="20577"/>
          <ac:spMkLst>
            <pc:docMk/>
            <pc:sldMk cId="3168831937" sldId="263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C2121385-F015-48F2-AA32-0436CDFEEB6A}" dt="2020-12-18T16:08:22.732" v="99" actId="20577"/>
        <pc:sldMkLst>
          <pc:docMk/>
          <pc:sldMk cId="1665783686" sldId="264"/>
        </pc:sldMkLst>
        <pc:spChg chg="mod">
          <ac:chgData name="Ellsworth, Tricia" userId="01d6a956-2361-406b-8257-931c99b3a1b5" providerId="ADAL" clId="{C2121385-F015-48F2-AA32-0436CDFEEB6A}" dt="2020-12-18T16:08:22.732" v="99" actId="20577"/>
          <ac:spMkLst>
            <pc:docMk/>
            <pc:sldMk cId="1665783686" sldId="264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C2121385-F015-48F2-AA32-0436CDFEEB6A}" dt="2020-12-18T16:08:29.390" v="103" actId="20577"/>
        <pc:sldMkLst>
          <pc:docMk/>
          <pc:sldMk cId="417821962" sldId="265"/>
        </pc:sldMkLst>
        <pc:spChg chg="mod">
          <ac:chgData name="Ellsworth, Tricia" userId="01d6a956-2361-406b-8257-931c99b3a1b5" providerId="ADAL" clId="{C2121385-F015-48F2-AA32-0436CDFEEB6A}" dt="2020-12-18T16:08:29.390" v="103" actId="20577"/>
          <ac:spMkLst>
            <pc:docMk/>
            <pc:sldMk cId="417821962" sldId="265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C2121385-F015-48F2-AA32-0436CDFEEB6A}" dt="2020-12-18T16:08:37.542" v="107" actId="20577"/>
        <pc:sldMkLst>
          <pc:docMk/>
          <pc:sldMk cId="2909583635" sldId="266"/>
        </pc:sldMkLst>
        <pc:spChg chg="mod">
          <ac:chgData name="Ellsworth, Tricia" userId="01d6a956-2361-406b-8257-931c99b3a1b5" providerId="ADAL" clId="{C2121385-F015-48F2-AA32-0436CDFEEB6A}" dt="2020-12-18T16:08:37.542" v="107" actId="20577"/>
          <ac:spMkLst>
            <pc:docMk/>
            <pc:sldMk cId="2909583635" sldId="266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C2121385-F015-48F2-AA32-0436CDFEEB6A}" dt="2020-12-18T16:08:41.662" v="109" actId="20577"/>
        <pc:sldMkLst>
          <pc:docMk/>
          <pc:sldMk cId="2430749494" sldId="267"/>
        </pc:sldMkLst>
        <pc:spChg chg="mod">
          <ac:chgData name="Ellsworth, Tricia" userId="01d6a956-2361-406b-8257-931c99b3a1b5" providerId="ADAL" clId="{C2121385-F015-48F2-AA32-0436CDFEEB6A}" dt="2020-12-18T16:08:41.662" v="109" actId="20577"/>
          <ac:spMkLst>
            <pc:docMk/>
            <pc:sldMk cId="2430749494" sldId="267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C2121385-F015-48F2-AA32-0436CDFEEB6A}" dt="2020-12-18T16:08:46.600" v="111" actId="20577"/>
        <pc:sldMkLst>
          <pc:docMk/>
          <pc:sldMk cId="1613444778" sldId="268"/>
        </pc:sldMkLst>
        <pc:spChg chg="mod">
          <ac:chgData name="Ellsworth, Tricia" userId="01d6a956-2361-406b-8257-931c99b3a1b5" providerId="ADAL" clId="{C2121385-F015-48F2-AA32-0436CDFEEB6A}" dt="2020-12-18T16:08:46.600" v="111" actId="20577"/>
          <ac:spMkLst>
            <pc:docMk/>
            <pc:sldMk cId="1613444778" sldId="268"/>
            <ac:spMk id="2" creationId="{00000000-0000-0000-0000-000000000000}"/>
          </ac:spMkLst>
        </pc:spChg>
      </pc:sldChg>
      <pc:sldChg chg="del">
        <pc:chgData name="Ellsworth, Tricia" userId="01d6a956-2361-406b-8257-931c99b3a1b5" providerId="ADAL" clId="{C2121385-F015-48F2-AA32-0436CDFEEB6A}" dt="2020-12-18T16:07:32.768" v="76" actId="2696"/>
        <pc:sldMkLst>
          <pc:docMk/>
          <pc:sldMk cId="4087136043" sldId="269"/>
        </pc:sldMkLst>
      </pc:sldChg>
      <pc:sldChg chg="del">
        <pc:chgData name="Ellsworth, Tricia" userId="01d6a956-2361-406b-8257-931c99b3a1b5" providerId="ADAL" clId="{C2121385-F015-48F2-AA32-0436CDFEEB6A}" dt="2020-12-18T16:07:33.612" v="77" actId="2696"/>
        <pc:sldMkLst>
          <pc:docMk/>
          <pc:sldMk cId="1503218427" sldId="27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D4B4C1-702B-4AFA-AA05-7DD83DFA36EC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5AEC16-FB7B-4215-9DE2-3B510C11E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99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67D2E-10B1-4ACD-849C-FF7BA2B7FADE}" type="datetime1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939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DE9F5-5992-4687-9247-618A0DFA5741}" type="datetime1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631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2D571-22A2-4271-B60E-EC76528EC379}" type="datetime1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726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423A5-53CF-42AA-B258-5D48BD388208}" type="datetime1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324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A014E-B873-4722-AE33-7BF236D035EB}" type="datetime1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33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F5330-EF14-4958-95A7-1E7408A10BF2}" type="datetime1">
              <a:rPr lang="en-US" smtClean="0"/>
              <a:t>12/18/2020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982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DC306-0713-4504-A012-D54687258A40}" type="datetime1">
              <a:rPr lang="en-US" smtClean="0"/>
              <a:t>12/18/2020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700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001E1-9EA2-48D7-8F6C-113B09988E32}" type="datetime1">
              <a:rPr lang="en-US" smtClean="0"/>
              <a:t>12/18/2020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374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3B182-B938-4176-83CF-771AD5B0D146}" type="datetime1">
              <a:rPr lang="en-US" smtClean="0"/>
              <a:t>12/18/2020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893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2B9A9-77B2-46CF-A6A8-1923AD455C3B}" type="datetime1">
              <a:rPr lang="en-US" smtClean="0"/>
              <a:t>12/18/2020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350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F54F9-6C01-49D0-9019-10802C7436B6}" type="datetime1">
              <a:rPr lang="en-US" smtClean="0"/>
              <a:t>12/18/2020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075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5F23E-157C-48F0-8229-1B5B3963A52C}" type="datetime1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357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Ch. 3 Electronic Dictionary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Marketing</a:t>
            </a:r>
          </a:p>
          <a:p>
            <a:r>
              <a:rPr lang="en-US" dirty="0"/>
              <a:t>Your Name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6149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 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4447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Introduction to Marketing</a:t>
            </a:r>
          </a:p>
          <a:p>
            <a:r>
              <a:rPr lang="en-US" dirty="0"/>
              <a:t>MS Power Point Online Images</a:t>
            </a:r>
          </a:p>
          <a:p>
            <a:r>
              <a:rPr lang="en-US" dirty="0"/>
              <a:t>Google Images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161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of Ch. 3 Words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Brand</a:t>
            </a:r>
          </a:p>
          <a:p>
            <a:r>
              <a:rPr lang="en-US" dirty="0"/>
              <a:t>Feature</a:t>
            </a:r>
          </a:p>
          <a:p>
            <a:r>
              <a:rPr lang="en-US" dirty="0"/>
              <a:t>Image</a:t>
            </a:r>
          </a:p>
          <a:p>
            <a:r>
              <a:rPr lang="en-US" dirty="0"/>
              <a:t>Product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4191000" cy="4525963"/>
          </a:xfrm>
        </p:spPr>
        <p:txBody>
          <a:bodyPr>
            <a:normAutofit/>
          </a:bodyPr>
          <a:lstStyle/>
          <a:p>
            <a:r>
              <a:rPr lang="en-US" dirty="0"/>
              <a:t>Product life cycle</a:t>
            </a:r>
          </a:p>
          <a:p>
            <a:r>
              <a:rPr lang="en-US" dirty="0"/>
              <a:t>Product/service planning</a:t>
            </a:r>
          </a:p>
          <a:p>
            <a:r>
              <a:rPr lang="en-US" dirty="0"/>
              <a:t>Prototype</a:t>
            </a:r>
          </a:p>
          <a:p>
            <a:r>
              <a:rPr lang="en-US" dirty="0"/>
              <a:t>Services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269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Brand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 </a:t>
            </a:r>
          </a:p>
          <a:p>
            <a:r>
              <a:rPr lang="en-US" dirty="0"/>
              <a:t>Add an image -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468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 </a:t>
            </a:r>
          </a:p>
          <a:p>
            <a:r>
              <a:rPr lang="en-US" dirty="0"/>
              <a:t>Add an image -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558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 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831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Product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 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7836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Product Life Cycle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 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219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Product/Service Planning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 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5836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Prototype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 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7494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1D2BA6EF5EBE4D8FE56C3D7FFA7028" ma:contentTypeVersion="29" ma:contentTypeDescription="Create a new document." ma:contentTypeScope="" ma:versionID="2294a72c43e581c27e6ae77c0e72a3fe">
  <xsd:schema xmlns:xsd="http://www.w3.org/2001/XMLSchema" xmlns:xs="http://www.w3.org/2001/XMLSchema" xmlns:p="http://schemas.microsoft.com/office/2006/metadata/properties" xmlns:ns3="968dbe4d-483c-4bd7-8c7b-287a3305d3b6" xmlns:ns4="d2816622-cc35-45ff-b38d-8694946a657f" targetNamespace="http://schemas.microsoft.com/office/2006/metadata/properties" ma:root="true" ma:fieldsID="addf551c11476f017bc0910d02014912" ns3:_="" ns4:_="">
    <xsd:import namespace="968dbe4d-483c-4bd7-8c7b-287a3305d3b6"/>
    <xsd:import namespace="d2816622-cc35-45ff-b38d-8694946a657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Templates" minOccurs="0"/>
                <xsd:element ref="ns4:CultureName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Location" minOccurs="0"/>
                <xsd:element ref="ns4:TeamsChannelId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8dbe4d-483c-4bd7-8c7b-287a3305d3b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816622-cc35-45ff-b38d-8694946a657f" elementFormDefault="qualified">
    <xsd:import namespace="http://schemas.microsoft.com/office/2006/documentManagement/types"/>
    <xsd:import namespace="http://schemas.microsoft.com/office/infopath/2007/PartnerControls"/>
    <xsd:element name="NotebookType" ma:index="11" nillable="true" ma:displayName="Notebook Type" ma:internalName="NotebookType">
      <xsd:simpleType>
        <xsd:restriction base="dms:Text"/>
      </xsd:simpleType>
    </xsd:element>
    <xsd:element name="FolderType" ma:index="12" nillable="true" ma:displayName="Folder Type" ma:internalName="FolderType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5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16" nillable="true" ma:displayName="Culture Name" ma:internalName="CultureName">
      <xsd:simpleType>
        <xsd:restriction base="dms:Text"/>
      </xsd:simpleType>
    </xsd:element>
    <xsd:element name="AppVersion" ma:index="17" nillable="true" ma:displayName="App Version" ma:internalName="AppVersion">
      <xsd:simpleType>
        <xsd:restriction base="dms:Text"/>
      </xsd:simpleType>
    </xsd:element>
    <xsd:element name="Teachers" ma:index="18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9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0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1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2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3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4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5" nillable="true" ma:displayName="Is Collaboration Space Locked" ma:internalName="Is_Collaboration_Space_Locked">
      <xsd:simpleType>
        <xsd:restriction base="dms:Boolean"/>
      </xsd:simpleType>
    </xsd:element>
    <xsd:element name="MediaServiceMetadata" ma:index="26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7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28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29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30" nillable="true" ma:displayName="MediaServiceLocation" ma:description="" ma:internalName="MediaServiceLocation" ma:readOnly="true">
      <xsd:simpleType>
        <xsd:restriction base="dms:Text"/>
      </xsd:simpleType>
    </xsd:element>
    <xsd:element name="TeamsChannelId" ma:index="31" nillable="true" ma:displayName="Teams Channel Id" ma:internalName="TeamsChannelId">
      <xsd:simpleType>
        <xsd:restriction base="dms:Text"/>
      </xsd:simpleType>
    </xsd:element>
    <xsd:element name="MediaServiceOCR" ma:index="3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3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3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mplates xmlns="d2816622-cc35-45ff-b38d-8694946a657f" xsi:nil="true"/>
    <AppVersion xmlns="d2816622-cc35-45ff-b38d-8694946a657f" xsi:nil="true"/>
    <DefaultSectionNames xmlns="d2816622-cc35-45ff-b38d-8694946a657f" xsi:nil="true"/>
    <Is_Collaboration_Space_Locked xmlns="d2816622-cc35-45ff-b38d-8694946a657f" xsi:nil="true"/>
    <Self_Registration_Enabled xmlns="d2816622-cc35-45ff-b38d-8694946a657f" xsi:nil="true"/>
    <FolderType xmlns="d2816622-cc35-45ff-b38d-8694946a657f" xsi:nil="true"/>
    <Students xmlns="d2816622-cc35-45ff-b38d-8694946a657f">
      <UserInfo>
        <DisplayName/>
        <AccountId xsi:nil="true"/>
        <AccountType/>
      </UserInfo>
    </Students>
    <Student_Groups xmlns="d2816622-cc35-45ff-b38d-8694946a657f">
      <UserInfo>
        <DisplayName/>
        <AccountId xsi:nil="true"/>
        <AccountType/>
      </UserInfo>
    </Student_Groups>
    <Invited_Students xmlns="d2816622-cc35-45ff-b38d-8694946a657f" xsi:nil="true"/>
    <Has_Teacher_Only_SectionGroup xmlns="d2816622-cc35-45ff-b38d-8694946a657f" xsi:nil="true"/>
    <Owner xmlns="d2816622-cc35-45ff-b38d-8694946a657f">
      <UserInfo>
        <DisplayName/>
        <AccountId xsi:nil="true"/>
        <AccountType/>
      </UserInfo>
    </Owner>
    <Teachers xmlns="d2816622-cc35-45ff-b38d-8694946a657f">
      <UserInfo>
        <DisplayName/>
        <AccountId xsi:nil="true"/>
        <AccountType/>
      </UserInfo>
    </Teachers>
    <Invited_Teachers xmlns="d2816622-cc35-45ff-b38d-8694946a657f" xsi:nil="true"/>
    <NotebookType xmlns="d2816622-cc35-45ff-b38d-8694946a657f" xsi:nil="true"/>
    <CultureName xmlns="d2816622-cc35-45ff-b38d-8694946a657f" xsi:nil="true"/>
    <TeamsChannelId xmlns="d2816622-cc35-45ff-b38d-8694946a657f" xsi:nil="true"/>
  </documentManagement>
</p:properties>
</file>

<file path=customXml/itemProps1.xml><?xml version="1.0" encoding="utf-8"?>
<ds:datastoreItem xmlns:ds="http://schemas.openxmlformats.org/officeDocument/2006/customXml" ds:itemID="{725EEE94-2C02-4839-A053-905353ADDF5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D9ADA1-0586-46A8-BC50-AC881EE3C7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8dbe4d-483c-4bd7-8c7b-287a3305d3b6"/>
    <ds:schemaRef ds:uri="d2816622-cc35-45ff-b38d-8694946a65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65F376A-9097-45EE-9ACA-8ECC5E6FED2F}">
  <ds:schemaRefs>
    <ds:schemaRef ds:uri="http://schemas.microsoft.com/office/2006/metadata/properties"/>
    <ds:schemaRef ds:uri="http://purl.org/dc/dcmitype/"/>
    <ds:schemaRef ds:uri="http://purl.org/dc/elements/1.1/"/>
    <ds:schemaRef ds:uri="d2816622-cc35-45ff-b38d-8694946a657f"/>
    <ds:schemaRef ds:uri="http://www.w3.org/XML/1998/namespace"/>
    <ds:schemaRef ds:uri="968dbe4d-483c-4bd7-8c7b-287a3305d3b6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151</Words>
  <Application>Microsoft Office PowerPoint</Application>
  <PresentationFormat>On-screen Show (4:3)</PresentationFormat>
  <Paragraphs>61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Ch. 3 Electronic Dictionary</vt:lpstr>
      <vt:lpstr>List of Ch. 3 Words</vt:lpstr>
      <vt:lpstr>Brand</vt:lpstr>
      <vt:lpstr>Feature</vt:lpstr>
      <vt:lpstr>Image</vt:lpstr>
      <vt:lpstr>Product</vt:lpstr>
      <vt:lpstr>Product Life Cycle</vt:lpstr>
      <vt:lpstr>Product/Service Planning</vt:lpstr>
      <vt:lpstr>Prototype</vt:lpstr>
      <vt:lpstr>Services</vt:lpstr>
      <vt:lpstr>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Tricia Ellsworth</dc:creator>
  <cp:lastModifiedBy>Ellsworth, Tricia</cp:lastModifiedBy>
  <cp:revision>18</cp:revision>
  <dcterms:created xsi:type="dcterms:W3CDTF">2014-09-12T15:01:49Z</dcterms:created>
  <dcterms:modified xsi:type="dcterms:W3CDTF">2020-12-18T16:08:50Z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0x0101008B1D2BA6EF5EBE4D8FE56C3D7FFA7028</vt:lpwstr>
  </property>
</Properties>
</file>